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5" r:id="rId2"/>
    <p:sldId id="372" r:id="rId3"/>
    <p:sldId id="369" r:id="rId4"/>
    <p:sldId id="368" r:id="rId5"/>
    <p:sldId id="367" r:id="rId6"/>
    <p:sldId id="377" r:id="rId7"/>
    <p:sldId id="366" r:id="rId8"/>
    <p:sldId id="365" r:id="rId9"/>
    <p:sldId id="364" r:id="rId10"/>
    <p:sldId id="375" r:id="rId11"/>
    <p:sldId id="363" r:id="rId12"/>
    <p:sldId id="362" r:id="rId13"/>
    <p:sldId id="378" r:id="rId14"/>
    <p:sldId id="379" r:id="rId15"/>
    <p:sldId id="361" r:id="rId16"/>
    <p:sldId id="351" r:id="rId17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B4244E-73D3-4290-AB65-574AD8D1825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50BB63-BA58-4140-81D5-5FC871EF4C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218"/>
          <a:stretch/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214290"/>
            <a:ext cx="61436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№4 «Теремок»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г.Новопавловска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специально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организованных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игр»</a:t>
            </a: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Е.С.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22" y="47244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928670"/>
            <a:ext cx="7643866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целью обогащения игр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позволяющих решить вопросы о грамотности  семейной жизни можно разыграть такие сюжетны,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«Приезд бабушки»,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«Юбилей мамы»,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 нас гости»,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«Семейные праздники»,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«Мама готовит обед»,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«Папа чинит мебель»,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«Уборка в доме».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22" y="47244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857232"/>
            <a:ext cx="7715304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В ходе игр «Семья», «Дочки-матери»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усваиваются термины родства, формируются представления о составе семьи, о взаимоотношениях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взаимопомощи в семье.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копируя образец игрового поведения воспитателя, стараются в игре следовать идеальной модели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семьи, все члены которой уважают друг друга, во всем стараются помочь, говорят между собой вежливо.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Рабочий стол\20241113_1128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71438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0399999" lon="0" rev="0"/>
            </a:camera>
            <a:lightRig rig="threePt" dir="t"/>
          </a:scene3d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1595894"/>
            <a:ext cx="7286676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                                                  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8596" y="1071546"/>
            <a:ext cx="84296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 «Денег»  закрепляется состав числа.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проведения подготовки к обучению грамоте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необходимо использовать сюжетно-ролевые игры, ведь они имеют решающее значение для развития воображения. Игровые действия происходят в мнимой, вымышленной ситуации.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таким сюжетно-ролевым играм относятся лингвистические сказки. Обычно они содержат проблемные ситуации, которые формируют у детей умение находить правильные решения проблем.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некоторые сказки, которые мы применяем в практике: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«Гласные – согласные»,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 лес за пропавшими буквами»,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«Проделки деда Буквоеда»,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«Судья – Ударение».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вместе со звуками гуляют в лесу, встречаются, теряются, ходят в гости. В играх решаются разные речевые секреты, дети узнают о своеобразии связей между буквами, звуками, о важных  правилах.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857232"/>
            <a:ext cx="807249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Сказка о гласных звуках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одной волшебной стране жили звуки, страна эта была совсем крохотная. Жителей этой страны никто никогда не видел, так как они были невидимками, а вот слышать их можно было. Шесть звуков были певцами: А, У, О, И, Э, Ы. За певучесть и голосистость их прозвали гласными. Они очень дружили. Эти звуки распевали волшебные песни. Мы тоже можем петь вместе с ними,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для этого надо узнавать все звуки и правильно их произносить.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Гласные тянутся в песенке звонкой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Могут заплакать и закричать.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Могут в кроватке баюкать ребёнка,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не желают свистеть и ворчать.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Воздух свободно идёт через рот,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препятствий разных.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Голос участвует, голос зовёт.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Звук получается гласный.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(В. Берестов)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Сказка о согласных звуках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"Жили-были веселые человечки-звуки. Они умели петь песни. Их звали «А», «О», «Э», «У», «Ы», «И», а вместе их называли — "гласные" звуки, У гласных звуков были звонкие голоса и они пели как птицы. Однажды они так весело запели, что и другим звукам захотелось так петь. "П-П-П" — запыхтел согласный звук "П". Пыхтел, пыхтел, а спеть песенку не смог. Заплакал он, загоревал: "Ох, какой я не певучий, у меня нет голоса, я не могу петь".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"Т-Т-Т" — застучал звук "Т", Стучал, стучал, а спеть песенку не смог. Заплакал, загоревал; "Ох, какой я невезучий, у меня тоже нет голоса, меня почти никто не слышит".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"К-К-К" — закряхтел звук "К" и тоже не смог спеть песенку.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"Не печальтесь, не певучие звуки, — сказала голосистая девочка — звук "А", — Мы, гласные звуки, сможем всем помочь.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вы всегда должны стоять рядом с нами.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Согласны?" "Согласны! Согласны!" — закричали звуки.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тех пор стали крепко дружить гласные и согласные звуки. Встанут рядом и поют любую песенку.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вместе с детьми петь песню на мелодию знакомой песни.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 использование сюжетно-ролевых игр  прямо или косвенно ведёт к формированию основ функциональной грамотности будущего школьника.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nsportal.ru/sites/default/files/2021/11/18/glasny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642918"/>
            <a:ext cx="447677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fs.znanio.ru/d5af0e/d9/0d/2f85cb21ae2460ad5da78ac2115c8fa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7290" y="1107996"/>
            <a:ext cx="64294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«Сюжетно-ролевая игра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средство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формирования функциональной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грамотности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дошкольного возраста»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Например, в игре «Продуктовый магазин»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обыгрывается ситуация, когда покупатели приходят в магазин, рассматривают товары. Происходит диалог между покупателем и продавцом о цене товара, количестве покупок, о сдаче.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ходе такой игры важно периодически создавать для детей проблемную ситуацию, требующую выбора. Например, потратить в магазине все имеющиеся деньги или отложить часть, и постепенно накопить на более крупную покупку?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Потратить определённую сумму на лекарства или на новую одежду? И т. 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928670"/>
            <a:ext cx="4607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игре «Пекарня»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22" y="4724408"/>
            <a:ext cx="2786050" cy="152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32903d7cbe4ae2e2df2d1fa41ae764831c53eb5b-5204396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2910" y="1214422"/>
            <a:ext cx="7858180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работе можно использовать народные и авторские сказки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Чтение и обсуждение сказок о потребностях и возможностях.                                                         Народных: «Жадная старуха», «Иван-царевич и серый волк», «Как коза избушку построила».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Авторских: А.С.Пушкин «Сказка о рыбаке и рыбке», К.И.Чуковский «Телефон».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 Чтение и обсуждение сказок о труде.                                                                                                        Народных: «Терем-теремок»,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Хаврошечка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Морозко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«Мужик и медведь» и др.                             Авторских: А.С.Пушкин «Сказка о попе и о работнике его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К.Д.Ушинский «Петушок и бобовое зернышко», К.И.Чуковский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Федорино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горе».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Чтение и обсуждение сказок 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бартере.Народных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«Лисичка со скалочкой», «Мена», «Выгодное дело».                                                                                                                                                             Авторских: В.Катаев «Дудочка и кувшинчик».                                                                                                              4. Чтение и обсуждение сказок 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деньгах.Авторских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К.И.Чуковский «Муха-Цокотуха», Г. -Х. Андерсен «Огниво».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Чтение и обсуждение сказок 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рекламе.Народных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«Лиса и козел».                                                                   Авторских: Г. -Х. Андерсен «Новое платье короля», Ш.Перро «Кот в сапогах», С.Михалков «Как старик корову продавал»                                                                                                                                                     6. Чтение и обсуждение сказок 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купле-продаже.Народных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«Мальчик с пальчик», «Чудесная рубашка».                                                                                                                                                   Авторских: С.Т.Аксаков «Аленький цветочек»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22" y="4724408"/>
            <a:ext cx="2786050" cy="152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1071546"/>
            <a:ext cx="80010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какой сказке мастерство героя-строителя спасло жизнь ему и его друзьям? 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 какой сказке умение делать рекламу помогла главному герою отблагодарить за доброту?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какой сказке сдобное изделие рационального использования продуктов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купился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лесть?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Герои, какой сказки благодаря рациональному разделению труда имели выгоду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совместном сосуществовании?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22" y="4724408"/>
            <a:ext cx="2786050" cy="152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72008"/>
            <a:ext cx="2786050" cy="152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Содержимое 3" descr="https://social33.storage.yandexcloud.net/resize_cache/279473/29ad6dbf218653631cecf34ed52bf373/iblock/d8d/d8dbb43b8eeb0c5661da334dcf805b00/God_Semi_2024_ruk_vo_po_firmennomu_stilyu_brendbuk_3_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22" y="4724408"/>
            <a:ext cx="2786050" cy="15274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1214422"/>
            <a:ext cx="7858180" cy="2893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игре с элементами проблемного обучения «Советы покупателю»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можно предложить  детям различные экономические ситуации и просили их разрешить.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Ситуация 1. Когда выгоднее покупать шубу: зимой или летом? Почему?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Ситуация 2. На рынок привезли яблоки. Продавцу Свете яблоки доставили свежие,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большие, с красными боками, а продавцу Косте яблоки привезли маленькие, сморщенные.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Цена на них одинаковая. У кого яблоки купят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быстрее?                                                                                                                     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1444</TotalTime>
  <Words>273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156</cp:revision>
  <dcterms:created xsi:type="dcterms:W3CDTF">2022-11-23T18:24:02Z</dcterms:created>
  <dcterms:modified xsi:type="dcterms:W3CDTF">2024-11-13T13:05:24Z</dcterms:modified>
</cp:coreProperties>
</file>